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jpg"/><Relationship Id="rId22" Type="http://schemas.openxmlformats.org/officeDocument/2006/relationships/image" Target="../media/image11.jpg"/><Relationship Id="rId21" Type="http://schemas.openxmlformats.org/officeDocument/2006/relationships/hyperlink" Target="https://www.youtube.com/watch?v=9cISEuzriLI" TargetMode="External"/><Relationship Id="rId24" Type="http://schemas.openxmlformats.org/officeDocument/2006/relationships/image" Target="../media/image3.jpg"/><Relationship Id="rId23" Type="http://schemas.openxmlformats.org/officeDocument/2006/relationships/hyperlink" Target="https://www.youtube.com/watch?v=F7BSYHq3oI8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9" Type="http://schemas.openxmlformats.org/officeDocument/2006/relationships/image" Target="../media/image16.jpg"/><Relationship Id="rId26" Type="http://schemas.openxmlformats.org/officeDocument/2006/relationships/image" Target="../media/image1.jpg"/><Relationship Id="rId25" Type="http://schemas.openxmlformats.org/officeDocument/2006/relationships/hyperlink" Target="https://www.youtube.com/watch?v=LrHMkKcNtq4" TargetMode="External"/><Relationship Id="rId28" Type="http://schemas.openxmlformats.org/officeDocument/2006/relationships/image" Target="../media/image9.png"/><Relationship Id="rId27" Type="http://schemas.openxmlformats.org/officeDocument/2006/relationships/hyperlink" Target="https://www.youtube.com/watch?v=O29e4rRMrV4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29" Type="http://schemas.openxmlformats.org/officeDocument/2006/relationships/hyperlink" Target="https://www.youtube.com/watch?v=L0e-oMZi000&amp;list=PL-hXVGQXsg1TSIuQYunJ0skLJcvYbU_kZ&amp;index=2" TargetMode="External"/><Relationship Id="rId7" Type="http://schemas.openxmlformats.org/officeDocument/2006/relationships/hyperlink" Target="https://www.youtube.com/watch?v=WUXEeAXywCY" TargetMode="External"/><Relationship Id="rId8" Type="http://schemas.openxmlformats.org/officeDocument/2006/relationships/image" Target="../media/image6.png"/><Relationship Id="rId30" Type="http://schemas.openxmlformats.org/officeDocument/2006/relationships/image" Target="../media/image2.jpg"/><Relationship Id="rId11" Type="http://schemas.openxmlformats.org/officeDocument/2006/relationships/image" Target="../media/image5.png"/><Relationship Id="rId10" Type="http://schemas.openxmlformats.org/officeDocument/2006/relationships/image" Target="../media/image13.png"/><Relationship Id="rId13" Type="http://schemas.openxmlformats.org/officeDocument/2006/relationships/image" Target="../media/image8.jpg"/><Relationship Id="rId12" Type="http://schemas.openxmlformats.org/officeDocument/2006/relationships/hyperlink" Target="https://window-swap.com/" TargetMode="External"/><Relationship Id="rId15" Type="http://schemas.openxmlformats.org/officeDocument/2006/relationships/image" Target="../media/image14.png"/><Relationship Id="rId14" Type="http://schemas.openxmlformats.org/officeDocument/2006/relationships/image" Target="../media/image17.png"/><Relationship Id="rId17" Type="http://schemas.openxmlformats.org/officeDocument/2006/relationships/hyperlink" Target="https://www.slps.org/domain/1150" TargetMode="External"/><Relationship Id="rId16" Type="http://schemas.openxmlformats.org/officeDocument/2006/relationships/hyperlink" Target="https://teams.microsoft.com/l/channel/19%3a666dda9fd5c54238b3be798fc072d4a6%40thread.tacv2/General?groupId=4362072f-5c6c-48dc-b007-0aa34df33d58&amp;tenantId=08e33d6b-a654-486a-80e3-20b190ae22d7" TargetMode="External"/><Relationship Id="rId19" Type="http://schemas.openxmlformats.org/officeDocument/2006/relationships/hyperlink" Target="https://www.youtube.com/watch?v=X655B4ISakg" TargetMode="External"/><Relationship Id="rId18" Type="http://schemas.openxmlformats.org/officeDocument/2006/relationships/hyperlink" Target="https://www.slps.org/domain/128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1751" y="2152370"/>
            <a:ext cx="1471425" cy="171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5338" y="3411000"/>
            <a:ext cx="2231550" cy="25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6300" y="-193475"/>
            <a:ext cx="4452300" cy="48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1624" y="2164300"/>
            <a:ext cx="511007" cy="101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88609" y="87338"/>
            <a:ext cx="3037924" cy="18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25400" y="2759550"/>
            <a:ext cx="1471425" cy="223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18611" y="1269800"/>
            <a:ext cx="3485000" cy="34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5900750" y="266575"/>
            <a:ext cx="2613600" cy="13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Welcome to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Mrs. Krumsieg’s Office!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Hover</a:t>
            </a:r>
            <a:r>
              <a:rPr lang="en"/>
              <a:t> your mouse over the items on the shelf to explore my favorite stories and social emotional learning activities. </a:t>
            </a:r>
            <a:endParaRPr/>
          </a:p>
        </p:txBody>
      </p:sp>
      <p:pic>
        <p:nvPicPr>
          <p:cNvPr id="62" name="Google Shape;62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6176" y="87350"/>
            <a:ext cx="1020135" cy="1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65974" y="2849647"/>
            <a:ext cx="1471426" cy="14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flipH="1">
            <a:off x="6057699" y="2066351"/>
            <a:ext cx="1087999" cy="101078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>
            <a:hlinkClick r:id="rId16"/>
          </p:cNvPr>
          <p:cNvSpPr txBox="1"/>
          <p:nvPr/>
        </p:nvSpPr>
        <p:spPr>
          <a:xfrm>
            <a:off x="245188" y="3372375"/>
            <a:ext cx="962100" cy="6771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TEAMS Page 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057637" y="1986550"/>
            <a:ext cx="10881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rgbClr val="FF0000"/>
                </a:solid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Mason Website</a:t>
            </a:r>
            <a:r>
              <a:rPr b="1" lang="en" sz="1000">
                <a:solidFill>
                  <a:srgbClr val="FF0000"/>
                </a:solidFill>
              </a:rPr>
              <a:t> 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rgbClr val="FF0000"/>
                </a:solidFill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Lexington Website </a:t>
            </a:r>
            <a:endParaRPr b="1" sz="1000">
              <a:solidFill>
                <a:srgbClr val="FF0000"/>
              </a:solidFill>
            </a:endParaRPr>
          </a:p>
        </p:txBody>
      </p:sp>
      <p:pic>
        <p:nvPicPr>
          <p:cNvPr id="67" name="Google Shape;67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941602" y="3298250"/>
            <a:ext cx="1875960" cy="115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869475" y="2090700"/>
            <a:ext cx="962100" cy="9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006174" y="2079857"/>
            <a:ext cx="962100" cy="98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061938" y="108841"/>
            <a:ext cx="1020125" cy="141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042750" y="1829250"/>
            <a:ext cx="544399" cy="54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849088" y="369450"/>
            <a:ext cx="2061012" cy="11541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